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CC91-64FD-5DBD-88E9-1B47544F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DC2D-C194-0647-68A0-9FAFDFC0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4EB-407A-53E5-F63F-1CD3D1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A3D0-330F-93FA-F7C6-FBFBB41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4EF4-5F3F-0960-4CF4-5A47E4D3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E356-3EDF-33A6-DC75-F4EB947E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5673-7186-256A-DB9C-2417EDB92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0DD1-D438-953C-8FDD-A01D547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1BCB-4DA5-55F9-A0E8-CCAA4A7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DF4B-66C3-BA51-6280-1F205FC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135F9-66AF-6A42-92D6-8647A0F6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3FB41-9695-0433-DCBA-198550E4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5374-4797-4BD5-53D4-B97C20A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2A21-19CF-87A8-1C21-187029FC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74AA-9B3D-7C9A-1427-2634617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0F-B187-24B6-5E71-46F3F138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E659-CFD4-33A1-1041-825BACFA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B1CE-D59B-8F0A-DEF4-10C5AADE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DF8C-C6CE-0372-B790-3C4E4C8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4C1-6603-10D8-2D95-CA40C3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918-AB1C-8DEF-EF87-10B4B370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4FA2-207C-1EA7-773D-967AA76B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ECC5-9939-FC50-A8EE-8BFD314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14D-473F-D099-CFA8-BB1D4C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E738-314C-5B94-5AEC-12D4CAC5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B3F-B9C7-57BB-672B-78C37E5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3B6B-DD0B-5721-530D-162DA37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43FE-4E1E-6EAC-FA49-D241D39D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DE807-2268-E934-8D33-0C0A164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03D7-68BD-A92E-BDF0-1854CABA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DFF6-E780-447C-7F1F-2543A4E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3C2-FCB6-D806-9B02-BCA322E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E2E-3A5B-D012-2B7C-DC481347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DA06-1D9A-89E6-5503-E5602F74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4F74B-C1AC-E815-64C4-7D6B2F06A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0865F-727F-31A1-EB02-BB335587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B5A4F-19AE-EE70-4312-778E23E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FD804-E541-5F07-401E-6925BDB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57202-6919-920C-163B-46F42C38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BBD-7859-30CE-08A0-BB3152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12F5-E919-8B1A-ED28-0BEB4DA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2BC86-B291-6D05-42A5-CAC704CA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0806-5851-B481-FD18-7847B5E2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A074-501B-B6AA-E6CA-CE48C33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0D770-E3E1-4A49-B882-0C598EF4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17FD-C033-25C9-D9F5-F713D402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6AFB-86E0-1E44-731D-47B214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E49D-231E-CD6E-6F5F-48283362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FBABB-A9C9-D0B4-A6DD-F303B0B3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05BB-298B-96C4-AD36-AFA78765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B80E-E890-6D7B-502A-7011F73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B698-95D4-6B33-333F-D15D06E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83B-F5E5-05C9-1C00-487890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2B2D-72B0-DB6C-5E51-21C56897C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9E60-D462-3262-7EA6-8E2F6A1F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E97CA-7929-F5ED-A7F0-873DAD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880-7ABF-637A-E7FA-191C13D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C7E5-3DC5-DCC1-4CA9-BBB87592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9E06F-089B-6624-8E39-3DC1996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37FA4-94E3-EF79-ABCB-554D6592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8E04-702A-B5C1-BD9E-BB7753CF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9A89-F8F9-7F4F-9104-48A31F319E9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3022-BF54-3474-B076-319F73A5F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3174-B777-30B6-3A7B-2BE1BF096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9D1-C2D0-3841-768C-F2B516059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Volumetric Frequency Histogram Coarse Graining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DAE67-3396-FE67-65DE-ACA8D81D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Sanyam * Stefano</a:t>
            </a:r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055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0.093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AB64ADF9-923B-2055-9869-4E4D555E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37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0C8F-E2B9-C5A9-CA4F-FECEB8D2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5098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0.103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041AD3A6-2EB8-17A0-982B-0A3DCD9C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" y="234791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F4777-733D-874B-9EF4-2B7084C4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189706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Used (same for all following simulations)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126C-12DB-E479-5F33-9F60522E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rule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0.713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0.449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0.191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0.296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0.332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0.307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0.182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0.465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0.799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0.902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0.835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)]]</a:t>
            </a: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(200x200 grid)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BF7B3-77A9-1A67-6B17-D7F4E5CD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52" y="1309229"/>
            <a:ext cx="7178842" cy="5384132"/>
          </a:xfrm>
        </p:spPr>
      </p:pic>
    </p:spTree>
    <p:extLst>
      <p:ext uri="{BB962C8B-B14F-4D97-AF65-F5344CB8AC3E}">
        <p14:creationId xmlns:p14="http://schemas.microsoft.com/office/powerpoint/2010/main" val="420186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FHCG 0.03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AE55-8FFC-E633-D0EB-188F912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63" y="2151981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0CEFA5-6815-BC38-552A-26472E59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2" y="260283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0.013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2EAAA6-802D-EB44-3691-BF4C8F45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DB888-B05B-DEDC-D8A3-248FB975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00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0.023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FBE620-B585-1B75-87C4-6D8A2583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" y="2456196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29DDE-1140-E210-64C8-1E1741E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40" y="1690688"/>
            <a:ext cx="5600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A2D-5AE7-41A6-21C8-3521667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4" y="1690688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D9B5486F-DF18-7132-B3E2-C6256157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1" y="201328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EB6FB-E074-80DC-18F1-E1F2147E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784" y="1538371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9DC8EA9E-E236-0EB7-90A3-5D0EDCBF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37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888BF-46F5-1E17-6598-21DD8C13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8" y="1690688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3499C964-9B0C-F4BF-D10F-4305967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153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113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Menlo</vt:lpstr>
      <vt:lpstr>Office Theme</vt:lpstr>
      <vt:lpstr>Volumetric Frequency Histogram Coarse Graining</vt:lpstr>
      <vt:lpstr>Rule Used (same for all following simulations)</vt:lpstr>
      <vt:lpstr>HD (200x200 grid)</vt:lpstr>
      <vt:lpstr>FHCG 0.03</vt:lpstr>
      <vt:lpstr>FHCG 0.013</vt:lpstr>
      <vt:lpstr>FHCG 0.023</vt:lpstr>
      <vt:lpstr>FHCG 0.053</vt:lpstr>
      <vt:lpstr>FHCG 0.063</vt:lpstr>
      <vt:lpstr>FHCG 0.073</vt:lpstr>
      <vt:lpstr>FHCG 0.093</vt:lpstr>
      <vt:lpstr>FHCG 0.103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Volumetric Frequency Histogram Coarse Graining</dc:title>
  <dc:creator>Sanyam Jain</dc:creator>
  <cp:lastModifiedBy>Sanyam Jain</cp:lastModifiedBy>
  <cp:revision>16</cp:revision>
  <dcterms:created xsi:type="dcterms:W3CDTF">2023-05-01T17:26:27Z</dcterms:created>
  <dcterms:modified xsi:type="dcterms:W3CDTF">2023-05-10T21:58:05Z</dcterms:modified>
</cp:coreProperties>
</file>